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E41"/>
    <a:srgbClr val="F50B21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98775"/>
          </a:xfrm>
        </p:spPr>
        <p:txBody>
          <a:bodyPr>
            <a:normAutofit/>
          </a:bodyPr>
          <a:lstStyle/>
          <a:p>
            <a:r>
              <a:rPr lang="ru-RU" dirty="0" smtClean="0"/>
              <a:t>Дизайн-проект благоустройства территории для проведения культурно-массовых мероприятий на пересечении улиц Ленина и </a:t>
            </a:r>
            <a:r>
              <a:rPr lang="ru-RU" dirty="0" err="1" smtClean="0"/>
              <a:t>урицкого</a:t>
            </a:r>
            <a:r>
              <a:rPr lang="ru-RU" dirty="0" smtClean="0"/>
              <a:t> в с. северное, северного района, новосибирской области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79812" y="644404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с. Северное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2960" y="1484784"/>
            <a:ext cx="3200400" cy="548640"/>
          </a:xfrm>
        </p:spPr>
        <p:txBody>
          <a:bodyPr anchor="ctr"/>
          <a:lstStyle/>
          <a:p>
            <a:r>
              <a:rPr lang="ru-RU" dirty="0" smtClean="0"/>
              <a:t>Ситуационная схема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5025" y="2174874"/>
            <a:ext cx="4175447" cy="442247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40000"/>
              </a:lnSpc>
            </a:pPr>
            <a:r>
              <a:rPr lang="ru-RU" sz="3200" dirty="0"/>
              <a:t>Земельный участок подлежащий благоустройству, расположен на </a:t>
            </a:r>
            <a:r>
              <a:rPr lang="ru-RU" sz="3200" dirty="0" smtClean="0"/>
              <a:t>пересечении ул</a:t>
            </a:r>
            <a:r>
              <a:rPr lang="ru-RU" sz="3200" dirty="0"/>
              <a:t>. Ленина и ул. Урицкого в с. Северное Северного района Новосибирской области. С южной стороны участок прилегает к </a:t>
            </a:r>
            <a:r>
              <a:rPr lang="ru-RU" sz="3200" dirty="0" smtClean="0"/>
              <a:t>жилой застройке, </a:t>
            </a:r>
            <a:r>
              <a:rPr lang="ru-RU" sz="3200" dirty="0"/>
              <a:t>с </a:t>
            </a:r>
            <a:r>
              <a:rPr lang="ru-RU" sz="3200" dirty="0" smtClean="0"/>
              <a:t>северной - </a:t>
            </a:r>
            <a:r>
              <a:rPr lang="ru-RU" sz="3200" dirty="0"/>
              <a:t>к улице Ленина. Площадь участка в границах проектирования благоустройства 3350 м2</a:t>
            </a:r>
            <a:r>
              <a:rPr lang="ru-RU" sz="3200" dirty="0" smtClean="0"/>
              <a:t>,. </a:t>
            </a:r>
            <a:r>
              <a:rPr lang="ru-RU" sz="3200" dirty="0"/>
              <a:t>Данный участок к объектам транспортной инфраструктуры и к другим </a:t>
            </a:r>
            <a:r>
              <a:rPr lang="ru-RU" sz="3200" dirty="0" smtClean="0"/>
              <a:t>объектам не принадлежит. </a:t>
            </a:r>
            <a:r>
              <a:rPr lang="ru-RU" sz="3200" dirty="0"/>
              <a:t>Существующая территория с газонным покрытием, без ограждения. Малые формы – </a:t>
            </a:r>
            <a:r>
              <a:rPr lang="ru-RU" sz="3200" dirty="0" smtClean="0"/>
              <a:t>скамьи и урны </a:t>
            </a:r>
            <a:r>
              <a:rPr lang="ru-RU" sz="3200" dirty="0"/>
              <a:t>– отсутствуют.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ctr">
            <a:normAutofit/>
          </a:bodyPr>
          <a:lstStyle/>
          <a:p>
            <a:r>
              <a:rPr lang="ru-RU" dirty="0"/>
              <a:t>Анализ современного состояния </a:t>
            </a:r>
            <a:r>
              <a:rPr lang="ru-RU" dirty="0" smtClean="0"/>
              <a:t>территории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Дизайн-проект благоустройства территории для проведения культурно-массовых мероприятий на пересечении улиц Ленина и </a:t>
            </a:r>
            <a:r>
              <a:rPr lang="ru-RU" sz="2000" dirty="0" smtClean="0"/>
              <a:t>Урицкого </a:t>
            </a:r>
            <a:r>
              <a:rPr lang="ru-RU" sz="2000" dirty="0"/>
              <a:t>в с. </a:t>
            </a:r>
            <a:r>
              <a:rPr lang="ru-RU" sz="2000" dirty="0" smtClean="0"/>
              <a:t>Северное</a:t>
            </a:r>
            <a:r>
              <a:rPr lang="ru-RU" sz="2000" dirty="0"/>
              <a:t>, </a:t>
            </a:r>
            <a:r>
              <a:rPr lang="ru-RU" sz="2000" dirty="0" smtClean="0"/>
              <a:t>Северного </a:t>
            </a:r>
            <a:r>
              <a:rPr lang="ru-RU" sz="2000" dirty="0"/>
              <a:t>района, </a:t>
            </a:r>
            <a:r>
              <a:rPr lang="ru-RU" sz="2000" dirty="0" smtClean="0"/>
              <a:t>Новосибирской </a:t>
            </a:r>
            <a:r>
              <a:rPr lang="ru-RU" sz="2000" dirty="0"/>
              <a:t>области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9257" y="6125283"/>
            <a:ext cx="572876" cy="2907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87518" y="6270676"/>
            <a:ext cx="504056" cy="0"/>
          </a:xfrm>
          <a:prstGeom prst="line">
            <a:avLst/>
          </a:prstGeom>
          <a:ln w="19050">
            <a:solidFill>
              <a:srgbClr val="F6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8882" y="5805264"/>
            <a:ext cx="230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условные обозначения: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66322" y="6035104"/>
            <a:ext cx="326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границы территории для проведения мероприятий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16193" b="3041"/>
          <a:stretch/>
        </p:blipFill>
        <p:spPr bwMode="auto">
          <a:xfrm>
            <a:off x="349002" y="2204865"/>
            <a:ext cx="3790950" cy="242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1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Дизайн-проект благоустройства территории для проведения культурно-массовых мероприятий на пересечении улиц Ленина и Урицкого в с. Северное, Северного района, Новосибирской области</a:t>
            </a:r>
            <a:endParaRPr lang="ru-RU" sz="2400" dirty="0"/>
          </a:p>
        </p:txBody>
      </p:sp>
      <p:pic>
        <p:nvPicPr>
          <p:cNvPr id="2050" name="Picture 2" descr="C:\Users\Spec1\Desktop\Без имеывывфни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b="1752"/>
          <a:stretch/>
        </p:blipFill>
        <p:spPr bwMode="auto">
          <a:xfrm>
            <a:off x="1619672" y="1124744"/>
            <a:ext cx="5976963" cy="53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Дизайн-проект благоустройства территории для проведения культурно-массовых мероприятий на пересечении улиц Ленина и Урицкого в с. Северное, Северного района, Новосибирской области</a:t>
            </a:r>
            <a:endParaRPr lang="ru-RU" sz="2400" dirty="0"/>
          </a:p>
        </p:txBody>
      </p:sp>
      <p:pic>
        <p:nvPicPr>
          <p:cNvPr id="3074" name="Picture 2" descr="C:\Users\Adminnn\Desktop\VSO\БЛАГОУСТРОЙСТВО\Зоны отдыха\скамей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7608"/>
            <a:ext cx="2802069" cy="21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nn\Desktop\VSO\БЛАГОУСТРОЙСТВО\Зоны отдыха\ур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28" y="2852936"/>
            <a:ext cx="9057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07589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длина: 1,5м</a:t>
            </a:r>
          </a:p>
          <a:p>
            <a:r>
              <a:rPr lang="ru-RU" dirty="0" smtClean="0"/>
              <a:t>ширина: 0,8м</a:t>
            </a:r>
          </a:p>
          <a:p>
            <a:r>
              <a:rPr lang="ru-RU" dirty="0" smtClean="0"/>
              <a:t>высота: 0,4м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5078908"/>
            <a:ext cx="18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длина: 0,9м</a:t>
            </a:r>
          </a:p>
          <a:p>
            <a:r>
              <a:rPr lang="ru-RU" dirty="0" smtClean="0"/>
              <a:t>диаметр: 0,3м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18355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экспликация малых архитектурных форм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5075659"/>
            <a:ext cx="18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высота: 3м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902052" y="2602491"/>
            <a:ext cx="2342356" cy="23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474</TotalTime>
  <Words>212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Дизайн-проект благоустройства территории для проведения культурно-массовых мероприятий на пересечении улиц Ленина и урицкого в с. северное, северного района, новосибирской области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по благоустройству дворовой территории МКД по ул. Ломоносова, 2 и пер. Ленина 5, 7, 9 с. Северное</dc:title>
  <dc:creator>Adminnn</dc:creator>
  <cp:lastModifiedBy>user1</cp:lastModifiedBy>
  <cp:revision>17</cp:revision>
  <dcterms:created xsi:type="dcterms:W3CDTF">2019-10-08T02:19:41Z</dcterms:created>
  <dcterms:modified xsi:type="dcterms:W3CDTF">2020-12-25T03:48:35Z</dcterms:modified>
</cp:coreProperties>
</file>